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7af57d65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7af57d65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7af57d65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7af57d65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af57d65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7af57d65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Show this slide after watching the video.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youtube.com/watch?v=zQowljL8e5E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 Resources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 5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000" y="757198"/>
            <a:ext cx="8869375" cy="348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impact does pH have on plant growth? </a:t>
            </a:r>
            <a:endParaRPr/>
          </a:p>
        </p:txBody>
      </p:sp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 u="sng">
                <a:solidFill>
                  <a:schemeClr val="hlink"/>
                </a:solidFill>
                <a:hlinkClick r:id="rId3"/>
              </a:rPr>
              <a:t>https://www.youtube.com/watch?v=zQowljL8e5E</a:t>
            </a:r>
            <a:endParaRPr sz="3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5563" y="55025"/>
            <a:ext cx="6041462" cy="506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